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</p:sldIdLst>
  <p:sldSz cy="6858000" cx="12192000"/>
  <p:notesSz cx="6858000" cy="12192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" name="Google Shape;1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" name="Google Shape;58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" name="Google Shape;63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" name="Google Shape;68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" name="Google Shape;73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8" name="Google Shape;78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3" name="Google Shape;83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8" name="Google Shape;88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3" name="Google Shape;93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" name="Google Shape;98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3" name="Google Shape;103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" name="Google Shape;18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8" name="Google Shape;108;p2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2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p2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2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8" name="Google Shape;118;p2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2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3" name="Google Shape;123;p3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3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" name="Google Shape;23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" name="Google Shape;28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" name="Google Shape;33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" name="Google Shape;38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" name="Google Shape;43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" name="Google Shape;48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" name="Google Shape;53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